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9B5A88-71D2-4489-869C-81601E04B840}" type="datetimeFigureOut">
              <a:rPr lang="en-US" smtClean="0"/>
              <a:pPr/>
              <a:t>2/17/2012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68AFC1-DABF-49B2-B4B9-0E41C12AC84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CONSCRIPTION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WORLD WAR ONE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At the beginning of the war Australian men were quick to enlist to help the Mother Country in the fight against Germany.</a:t>
            </a:r>
          </a:p>
          <a:p>
            <a:r>
              <a:rPr lang="en-AU" dirty="0" smtClean="0"/>
              <a:t>As the war progressed the number of volunteers decreased. </a:t>
            </a:r>
          </a:p>
          <a:p>
            <a:r>
              <a:rPr lang="en-AU" dirty="0" smtClean="0"/>
              <a:t>The Australian Prime Minister Billy Hughes decided conscription would be introduced to bolster the number of soldiers available.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CONSCRIPTION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Conscription is the compulsory military service during wartime.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IT?</a:t>
            </a:r>
            <a:endParaRPr lang="en-AU" dirty="0"/>
          </a:p>
        </p:txBody>
      </p:sp>
      <p:pic>
        <p:nvPicPr>
          <p:cNvPr id="4" name="Picture 3" descr="col_67_0140_v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643182"/>
            <a:ext cx="5381652" cy="35877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idea that young Australian men would be conscripted caused widespread debate. </a:t>
            </a:r>
          </a:p>
          <a:p>
            <a:r>
              <a:rPr lang="en-AU" dirty="0" smtClean="0"/>
              <a:t>People quickly took sides on both the for and against of the debate. 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DEBATE</a:t>
            </a:r>
            <a:endParaRPr lang="en-AU" dirty="0"/>
          </a:p>
        </p:txBody>
      </p:sp>
      <p:pic>
        <p:nvPicPr>
          <p:cNvPr id="4" name="Picture 3" descr="img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857496"/>
            <a:ext cx="2906100" cy="29902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Hughes thought he had the support of the public and decided to send the issue to a referendum. </a:t>
            </a:r>
          </a:p>
          <a:p>
            <a:r>
              <a:rPr lang="en-AU" dirty="0" smtClean="0"/>
              <a:t>Here were the two questions the Australian public were asked to vote on in 1916 &amp; 1917.</a:t>
            </a:r>
          </a:p>
          <a:p>
            <a:pPr>
              <a:buNone/>
            </a:pPr>
            <a:endParaRPr lang="en-A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DEBATE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ferendum ques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214422"/>
            <a:ext cx="4972255" cy="536815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QUESTIONS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asons for and against conscrip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142984"/>
            <a:ext cx="6444293" cy="54226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&amp; AGAINST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Two referenda were held in 1916 &amp; 1917. Both times the Australian public rejected the idea. </a:t>
            </a:r>
          </a:p>
          <a:p>
            <a:r>
              <a:rPr lang="en-AU" dirty="0" smtClean="0"/>
              <a:t> 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RESULTS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5918" y="2643182"/>
          <a:ext cx="6786609" cy="3469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03"/>
                <a:gridCol w="2262203"/>
                <a:gridCol w="2262203"/>
              </a:tblGrid>
              <a:tr h="1156658"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YEAR </a:t>
                      </a:r>
                      <a:endParaRPr lang="en-A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600" dirty="0" smtClean="0"/>
                        <a:t>NO</a:t>
                      </a:r>
                      <a:endParaRPr lang="en-A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600" dirty="0" smtClean="0"/>
                        <a:t>YES</a:t>
                      </a:r>
                      <a:endParaRPr lang="en-AU" sz="3600" dirty="0"/>
                    </a:p>
                  </a:txBody>
                  <a:tcPr/>
                </a:tc>
              </a:tr>
              <a:tr h="1156658">
                <a:tc>
                  <a:txBody>
                    <a:bodyPr/>
                    <a:lstStyle/>
                    <a:p>
                      <a:r>
                        <a:rPr lang="en-AU" dirty="0" smtClean="0"/>
                        <a:t>1916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1 160</a:t>
                      </a:r>
                      <a:r>
                        <a:rPr lang="en-AU" baseline="0" dirty="0" smtClean="0"/>
                        <a:t> 033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="1" baseline="0" dirty="0" smtClean="0"/>
                        <a:t>51.61 %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1 087 557</a:t>
                      </a:r>
                    </a:p>
                    <a:p>
                      <a:endParaRPr lang="en-AU" dirty="0" smtClean="0"/>
                    </a:p>
                    <a:p>
                      <a:r>
                        <a:rPr lang="en-AU" b="1" dirty="0" smtClean="0"/>
                        <a:t>48.38%</a:t>
                      </a:r>
                      <a:endParaRPr lang="en-AU" b="1" dirty="0"/>
                    </a:p>
                  </a:txBody>
                  <a:tcPr/>
                </a:tc>
              </a:tr>
              <a:tr h="1156658">
                <a:tc>
                  <a:txBody>
                    <a:bodyPr/>
                    <a:lstStyle/>
                    <a:p>
                      <a:r>
                        <a:rPr lang="en-AU" dirty="0" smtClean="0"/>
                        <a:t>1917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1 181747</a:t>
                      </a:r>
                    </a:p>
                    <a:p>
                      <a:endParaRPr lang="en-AU" dirty="0" smtClean="0"/>
                    </a:p>
                    <a:p>
                      <a:r>
                        <a:rPr lang="en-AU" b="1" dirty="0" smtClean="0"/>
                        <a:t>53.7%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1 015 159</a:t>
                      </a:r>
                    </a:p>
                    <a:p>
                      <a:endParaRPr lang="en-AU" dirty="0" smtClean="0"/>
                    </a:p>
                    <a:p>
                      <a:r>
                        <a:rPr lang="en-AU" b="1" dirty="0" smtClean="0"/>
                        <a:t>46.2%</a:t>
                      </a:r>
                      <a:endParaRPr lang="en-A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190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CONSCRIPTION</vt:lpstr>
      <vt:lpstr>CONSCRIPTION</vt:lpstr>
      <vt:lpstr>WHAT IS IT?</vt:lpstr>
      <vt:lpstr>THE DEBATE</vt:lpstr>
      <vt:lpstr>THE DEBATE</vt:lpstr>
      <vt:lpstr>THE QUESTIONS</vt:lpstr>
      <vt:lpstr>REASONS FOR &amp; AGAINST</vt:lpstr>
      <vt:lpstr>THE RESULTS</vt:lpstr>
    </vt:vector>
  </TitlesOfParts>
  <Company>Trinity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CONSCRIPTION</dc:title>
  <dc:creator>Systems Administrator</dc:creator>
  <cp:lastModifiedBy>Alison Taylor</cp:lastModifiedBy>
  <cp:revision>5</cp:revision>
  <dcterms:created xsi:type="dcterms:W3CDTF">2009-05-21T03:38:33Z</dcterms:created>
  <dcterms:modified xsi:type="dcterms:W3CDTF">2012-02-17T04:27:26Z</dcterms:modified>
</cp:coreProperties>
</file>